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292" r:id="rId3"/>
    <p:sldId id="291" r:id="rId4"/>
    <p:sldId id="302" r:id="rId5"/>
    <p:sldId id="296" r:id="rId6"/>
    <p:sldId id="295" r:id="rId7"/>
    <p:sldId id="270" r:id="rId8"/>
    <p:sldId id="275" r:id="rId9"/>
    <p:sldId id="273" r:id="rId10"/>
    <p:sldId id="289" r:id="rId11"/>
    <p:sldId id="298" r:id="rId12"/>
    <p:sldId id="290" r:id="rId13"/>
    <p:sldId id="263" r:id="rId14"/>
    <p:sldId id="274" r:id="rId15"/>
    <p:sldId id="287" r:id="rId16"/>
    <p:sldId id="266" r:id="rId17"/>
    <p:sldId id="277" r:id="rId18"/>
    <p:sldId id="288" r:id="rId19"/>
    <p:sldId id="269" r:id="rId20"/>
    <p:sldId id="276" r:id="rId21"/>
    <p:sldId id="307" r:id="rId22"/>
    <p:sldId id="267" r:id="rId23"/>
    <p:sldId id="268" r:id="rId24"/>
    <p:sldId id="264" r:id="rId25"/>
    <p:sldId id="278" r:id="rId26"/>
    <p:sldId id="306" r:id="rId27"/>
    <p:sldId id="262" r:id="rId28"/>
    <p:sldId id="280" r:id="rId29"/>
    <p:sldId id="281" r:id="rId30"/>
    <p:sldId id="284" r:id="rId31"/>
    <p:sldId id="282" r:id="rId32"/>
    <p:sldId id="283" r:id="rId33"/>
    <p:sldId id="308" r:id="rId34"/>
  </p:sldIdLst>
  <p:sldSz cx="10160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64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25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396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70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53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96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79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87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3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95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74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12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90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9D710-A5D8-4C0A-B678-704D29A13410}" type="datetimeFigureOut">
              <a:rPr lang="ru-RU" smtClean="0"/>
              <a:t>28.09.2023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FEAA2-8C13-4538-9225-2EEF30F82E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23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410746" y="2317500"/>
            <a:ext cx="4993200" cy="1080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1800" dirty="0">
                <a:latin typeface="PT Sans" panose="020B0503020203020204" pitchFamily="34" charset="-52"/>
              </a:rPr>
              <a:t>ЗАГОЛОВОК ПРЕЗЕНТАЦИИ ЗАГОЛОВОК ПРЕЗЕНТАЦИИ ЗАГОЛОВОК ПРЕЗЕНТАЦИИ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410746" y="3420000"/>
            <a:ext cx="3600000" cy="86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1200" dirty="0">
                <a:latin typeface="PT Sans" panose="020B0503020203020204" pitchFamily="34" charset="-52"/>
              </a:rPr>
              <a:t>Иванов Иван Иванович,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PT Sans" panose="020B0503020203020204" pitchFamily="34" charset="-52"/>
              </a:rPr>
              <a:t>Должность </a:t>
            </a:r>
            <a:r>
              <a:rPr lang="ru-RU" sz="1200" dirty="0" err="1">
                <a:latin typeface="PT Sans" panose="020B0503020203020204" pitchFamily="34" charset="-52"/>
              </a:rPr>
              <a:t>должность</a:t>
            </a:r>
            <a:r>
              <a:rPr lang="ru-RU" sz="1200" dirty="0">
                <a:latin typeface="PT Sans" panose="020B0503020203020204" pitchFamily="34" charset="-52"/>
              </a:rPr>
              <a:t> </a:t>
            </a:r>
            <a:r>
              <a:rPr lang="ru-RU" sz="1200" dirty="0" err="1">
                <a:latin typeface="PT Sans" panose="020B0503020203020204" pitchFamily="34" charset="-52"/>
              </a:rPr>
              <a:t>должность</a:t>
            </a:r>
            <a:endParaRPr lang="ru-RU" sz="1200" dirty="0">
              <a:latin typeface="PT Sans" panose="020B0503020203020204" pitchFamily="34" charset="-52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PT Sans" panose="020B0503020203020204" pitchFamily="34" charset="-52"/>
              </a:rPr>
              <a:t>Должность </a:t>
            </a:r>
            <a:r>
              <a:rPr lang="ru-RU" sz="1200" dirty="0" err="1">
                <a:latin typeface="PT Sans" panose="020B0503020203020204" pitchFamily="34" charset="-52"/>
              </a:rPr>
              <a:t>должность</a:t>
            </a:r>
            <a:r>
              <a:rPr lang="ru-RU" sz="1200" dirty="0">
                <a:latin typeface="PT Sans" panose="020B0503020203020204" pitchFamily="34" charset="-52"/>
              </a:rPr>
              <a:t> </a:t>
            </a:r>
            <a:r>
              <a:rPr lang="ru-RU" sz="1200" dirty="0" err="1">
                <a:latin typeface="PT Sans" panose="020B0503020203020204" pitchFamily="34" charset="-52"/>
              </a:rPr>
              <a:t>должность</a:t>
            </a:r>
            <a:r>
              <a:rPr lang="ru-RU" sz="1200" dirty="0">
                <a:latin typeface="PT Sans" panose="020B0503020203020204" pitchFamily="34" charset="-52"/>
              </a:rPr>
              <a:t> </a:t>
            </a:r>
          </a:p>
          <a:p>
            <a:pPr>
              <a:lnSpc>
                <a:spcPct val="120000"/>
              </a:lnSpc>
            </a:pPr>
            <a:endParaRPr lang="ru-RU" sz="1200" dirty="0">
              <a:latin typeface="PT Sans" panose="020B0503020203020204" pitchFamily="34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410745" y="4816800"/>
            <a:ext cx="3600000" cy="360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1200" dirty="0">
                <a:latin typeface="PT Sans" panose="020B0503020203020204" pitchFamily="34" charset="-52"/>
              </a:rPr>
              <a:t>Великий Новгород,</a:t>
            </a:r>
            <a:r>
              <a:rPr lang="en-US" sz="1200" dirty="0">
                <a:latin typeface="PT Sans" panose="020B0503020203020204" pitchFamily="34" charset="-52"/>
              </a:rPr>
              <a:t> </a:t>
            </a:r>
            <a:r>
              <a:rPr lang="ru-RU" sz="1200" dirty="0">
                <a:latin typeface="PT Sans" panose="020B0503020203020204" pitchFamily="34" charset="-52"/>
              </a:rPr>
              <a:t>1 января 2023 года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-15568" y="594640"/>
            <a:ext cx="3430800" cy="1440000"/>
            <a:chOff x="-1" y="360000"/>
            <a:chExt cx="3430800" cy="14400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-1" y="360000"/>
              <a:ext cx="3430800" cy="1440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00" y="720000"/>
              <a:ext cx="2333166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9471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28000" y="1620003"/>
            <a:ext cx="7524000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8000" y="2880003"/>
            <a:ext cx="7524000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2988000"/>
            <a:ext cx="125719" cy="108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4248000"/>
            <a:ext cx="125719" cy="1080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228000" y="4140003"/>
            <a:ext cx="7524000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D589F798-BFCB-4103-B8A1-B23066C46589}"/>
              </a:ext>
            </a:extLst>
          </p:cNvPr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ТРИ БЛОКА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75724EEE-5447-4872-80AF-0D1A6E255DC0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C68D7FF-AD79-431E-AC14-85129EBB89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E364EF3-F0A3-4304-8E8A-46B1835A4B45}"/>
              </a:ext>
            </a:extLst>
          </p:cNvPr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52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228000" y="1620001"/>
            <a:ext cx="3672000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003" y="1728000"/>
            <a:ext cx="125719" cy="108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440000" y="1620001"/>
            <a:ext cx="3672000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28000" y="3420001"/>
            <a:ext cx="3672000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40000" y="3420001"/>
            <a:ext cx="3672000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3528000"/>
            <a:ext cx="125719" cy="10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003" y="3528000"/>
            <a:ext cx="125719" cy="108000"/>
          </a:xfrm>
          <a:prstGeom prst="rect">
            <a:avLst/>
          </a:prstGeom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8ECAE05F-B4BB-48E2-8CC1-240D76270F1C}"/>
              </a:ext>
            </a:extLst>
          </p:cNvPr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ЧЕТЫРЕ БЛОКА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2895F71-5A9D-4704-A3C3-6D96CEC57359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40CA28A4-C01F-4FCB-87F6-CEE93C2129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0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908000"/>
            <a:ext cx="125719" cy="10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28000" y="1800004"/>
            <a:ext cx="23040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003" y="1908000"/>
            <a:ext cx="125719" cy="108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108000" y="1800004"/>
            <a:ext cx="23040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88000" y="1800004"/>
            <a:ext cx="23040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003" y="1908000"/>
            <a:ext cx="125719" cy="1080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3528000"/>
            <a:ext cx="125719" cy="1080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228000" y="3420004"/>
            <a:ext cx="23040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003" y="3528000"/>
            <a:ext cx="125719" cy="1080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108000" y="3420004"/>
            <a:ext cx="23040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988000" y="3420004"/>
            <a:ext cx="23040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003" y="3528000"/>
            <a:ext cx="125719" cy="108000"/>
          </a:xfrm>
          <a:prstGeom prst="rect">
            <a:avLst/>
          </a:prstGeom>
        </p:spPr>
      </p:pic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1C55F62-BA13-405F-9830-003F21E6DFF1}"/>
              </a:ext>
            </a:extLst>
          </p:cNvPr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8E22CF1C-C29D-40C9-999F-E8899CF76E84}"/>
              </a:ext>
            </a:extLst>
          </p:cNvPr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ШЕСТЬ БЛОКОВ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750E83CF-C224-440C-B034-5D99E1EBBDF8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E1932905-C8C3-485F-8BF0-389C212964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337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8000" y="162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8000" y="360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35200" y="1620000"/>
            <a:ext cx="474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  <a:endParaRPr lang="ru-RU" sz="1400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5200" y="3600000"/>
            <a:ext cx="474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125166" y="540000"/>
            <a:ext cx="438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ДВА БЛОКА С ПОДЗАГОЛОВКАМИ СЛЕВА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9220000" y="0"/>
            <a:ext cx="360000" cy="5715000"/>
            <a:chOff x="8712000" y="0"/>
            <a:chExt cx="360000" cy="571500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9000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856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712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3708000"/>
            <a:ext cx="125719" cy="108000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6EACD449-8FBF-41DF-A354-D09A6E3571B3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04F56A08-80E1-4240-9DC5-52A7768B90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51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28000" y="162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28000" y="288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8000" y="414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35200" y="1620004"/>
            <a:ext cx="474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35200" y="2880004"/>
            <a:ext cx="474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35200" y="4140004"/>
            <a:ext cx="474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132540" y="540000"/>
            <a:ext cx="6984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ТРИ БЛОКА С ПОДЗАГОЛОВКАМИ СЛЕВА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9220000" y="0"/>
            <a:ext cx="360000" cy="5715000"/>
            <a:chOff x="8712000" y="0"/>
            <a:chExt cx="360000" cy="5715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9000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856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8712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2988000"/>
            <a:ext cx="125719" cy="1080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4248000"/>
            <a:ext cx="125719" cy="108000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85330B22-4AE2-432A-833B-DC64CB14113D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C021E324-1CEC-47E6-9E33-34E156A7D7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63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 txBox="1">
            <a:spLocks/>
          </p:cNvSpPr>
          <p:nvPr/>
        </p:nvSpPr>
        <p:spPr>
          <a:xfrm>
            <a:off x="1132544" y="540000"/>
            <a:ext cx="7704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ЧЕТЫРЕ БЛОКА С ПОДЗАГОЛОВКАМИ СЛЕВА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9220000" y="0"/>
            <a:ext cx="360000" cy="5715000"/>
            <a:chOff x="8712000" y="0"/>
            <a:chExt cx="360000" cy="57150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9000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856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8712000" y="0"/>
              <a:ext cx="72000" cy="5715000"/>
            </a:xfrm>
            <a:prstGeom prst="rect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28000" y="162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28000" y="252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8000" y="342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35200" y="1620001"/>
            <a:ext cx="474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35200" y="2520001"/>
            <a:ext cx="474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35200" y="3420001"/>
            <a:ext cx="474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28000" y="4320000"/>
            <a:ext cx="2340000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35200" y="4320001"/>
            <a:ext cx="474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2628000"/>
            <a:ext cx="125719" cy="1080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3528000"/>
            <a:ext cx="125719" cy="10800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2" y="4428000"/>
            <a:ext cx="125719" cy="108000"/>
          </a:xfrm>
          <a:prstGeom prst="rect">
            <a:avLst/>
          </a:prstGeom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E456873-658D-4E17-B6B6-07E31A309560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AFD135A-1552-488C-BAF8-30A7EEBE88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12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6581832" y="-900"/>
            <a:ext cx="3571617" cy="571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3708000"/>
            <a:ext cx="125719" cy="10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28000" y="1620003"/>
            <a:ext cx="43128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28000" y="3600003"/>
            <a:ext cx="431280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SzPct val="90000"/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pPr>
              <a:buSzPct val="90000"/>
            </a:pPr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25170" y="540000"/>
            <a:ext cx="420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ДВА БЛОКА + ИЗОБРАЖЕНИЕ СПРАВА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E397868-2C69-4B1B-A922-A7FDAC13E256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91B5EEE-ECAA-4B8B-9835-50659C5229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73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6581829" y="-900"/>
            <a:ext cx="3571617" cy="571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1139916" y="540000"/>
            <a:ext cx="420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ТРИ БЛОКА + ИЗОБРАЖЕНИЕ СПРАВА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2988000"/>
            <a:ext cx="125719" cy="10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28000" y="1620004"/>
            <a:ext cx="4312800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SzPct val="90000"/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pPr>
              <a:buSzPct val="90000"/>
            </a:pPr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28000" y="2880004"/>
            <a:ext cx="4312800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SzPct val="90000"/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pPr>
              <a:buSzPct val="90000"/>
            </a:pPr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4248000"/>
            <a:ext cx="125719" cy="10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28000" y="4140004"/>
            <a:ext cx="4312800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SzPct val="90000"/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pPr>
              <a:buSzPct val="90000"/>
            </a:pPr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DA5B2F9-40E3-4CCC-82CC-C5526B5D14AE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DB2FCD30-4C95-495C-AA44-6E043A3B0B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28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6581831" y="-900"/>
            <a:ext cx="3571617" cy="571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28000" y="1620004"/>
            <a:ext cx="431280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SzPct val="90000"/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pPr>
              <a:buSzPct val="90000"/>
            </a:pPr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28000" y="2520004"/>
            <a:ext cx="431280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SzPct val="90000"/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pPr>
              <a:buSzPct val="90000"/>
            </a:pPr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515999" y="540000"/>
            <a:ext cx="4619329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ЧЕТЫРЕ БЛОКА + ИЗОБРАЖЕНИЕ СПРАВА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28000" y="4320004"/>
            <a:ext cx="431280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SzPct val="90000"/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pPr>
              <a:buSzPct val="90000"/>
            </a:pPr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2628000"/>
            <a:ext cx="125719" cy="108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3528000"/>
            <a:ext cx="125719" cy="1080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2" y="4428000"/>
            <a:ext cx="125719" cy="1080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228000" y="3420004"/>
            <a:ext cx="4312800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SzPct val="90000"/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pPr>
              <a:buSzPct val="90000"/>
            </a:pPr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AD6C03A-3D46-4C5C-9A9E-A7F4B227B9A7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A2F0590-2199-4C42-88F5-37D01BC576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20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-812" y="-900"/>
            <a:ext cx="3571617" cy="571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003" y="1908000"/>
            <a:ext cx="125719" cy="10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99200" y="1800003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203" y="1908000"/>
            <a:ext cx="125719" cy="10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12000" y="180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003" y="3708000"/>
            <a:ext cx="125719" cy="10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99200" y="360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203" y="3708000"/>
            <a:ext cx="125719" cy="10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12000" y="360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439200" y="540000"/>
            <a:ext cx="4852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ЧЕТЫРЕ БЛОКА + ИЗОБРАЖЕНИЕ СЛЕВА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D21386-65B2-4D3A-B958-AC119BB16B64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05315F8-4CCF-411F-AC6B-8F3352D8A8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09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ТЕКСТ + ИЗОБРАЖЕНИЕ СПРАВА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2421" y="1440000"/>
            <a:ext cx="467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  <a:endParaRPr lang="ru-RU" sz="1400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pic>
        <p:nvPicPr>
          <p:cNvPr id="7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6544957" y="-900"/>
            <a:ext cx="3211200" cy="513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79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-814" y="-900"/>
            <a:ext cx="3571617" cy="571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003" y="1548000"/>
            <a:ext cx="125719" cy="10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99200" y="144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203" y="1548000"/>
            <a:ext cx="125719" cy="10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12000" y="1440005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003" y="2808000"/>
            <a:ext cx="125719" cy="10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799200" y="270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203" y="2808000"/>
            <a:ext cx="125719" cy="10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12000" y="270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439200" y="540000"/>
            <a:ext cx="4852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ШЕСТЬ БЛОКОВ + ИЗОБРАЖЕНИЕ СЛЕВА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003" y="4068000"/>
            <a:ext cx="125719" cy="1080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799200" y="396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203" y="4068000"/>
            <a:ext cx="125719" cy="1080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312000" y="396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5A3AD096-7AB7-4DDA-BD5D-4BAD2F1FF206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93007FE9-8643-42C5-A918-6D7D3A5988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21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 txBox="1">
            <a:spLocks/>
          </p:cNvSpPr>
          <p:nvPr/>
        </p:nvSpPr>
        <p:spPr>
          <a:xfrm>
            <a:off x="1147296" y="540000"/>
            <a:ext cx="4449718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ТРИ БЛОКА + ДВА ИЗОБРАЖЕНИЯ СПРАВА</a:t>
            </a:r>
          </a:p>
        </p:txBody>
      </p:sp>
      <p:pic>
        <p:nvPicPr>
          <p:cNvPr id="22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4745025" y="1440005"/>
            <a:ext cx="2138400" cy="342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228004" y="1620001"/>
            <a:ext cx="2707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2988000"/>
            <a:ext cx="125719" cy="1080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228003" y="2880001"/>
            <a:ext cx="2376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4248000"/>
            <a:ext cx="125719" cy="1080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228000" y="4140001"/>
            <a:ext cx="237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16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7423425" y="1455902"/>
            <a:ext cx="2138400" cy="342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739A5CF-A7B3-4FCF-98E9-68B494CE6C37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1226FEF-974D-4559-804F-A942373B1E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89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397" y="1728000"/>
            <a:ext cx="125719" cy="10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46018" y="1620001"/>
            <a:ext cx="2376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397" y="2988000"/>
            <a:ext cx="125719" cy="10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46018" y="2880001"/>
            <a:ext cx="2376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397" y="4248000"/>
            <a:ext cx="125719" cy="10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46018" y="4140001"/>
            <a:ext cx="2376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088300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ШЕСТЬ БЛОКОВ + ИЗОБРАЖЕНИЕ ПОСЕРЕДИНЕ</a:t>
            </a:r>
          </a:p>
        </p:txBody>
      </p:sp>
      <p:pic>
        <p:nvPicPr>
          <p:cNvPr id="22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3793706" y="1440000"/>
            <a:ext cx="2233385" cy="3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97" y="1728000"/>
            <a:ext cx="125719" cy="108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058395" y="1620001"/>
            <a:ext cx="237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97" y="2988000"/>
            <a:ext cx="125719" cy="1080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058397" y="2880001"/>
            <a:ext cx="2376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97" y="4248000"/>
            <a:ext cx="125719" cy="1080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058394" y="4140001"/>
            <a:ext cx="237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D968793-89DD-4D43-9C29-5B4E9D0FBAC6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2DAA564-D4E2-4E85-9900-FCD88D284E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28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6934805" y="0"/>
            <a:ext cx="2233385" cy="3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1348552" y="2140200"/>
            <a:ext cx="2233385" cy="3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76548" y="360001"/>
            <a:ext cx="2376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63979" y="3755914"/>
            <a:ext cx="2376000" cy="160043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3" name="TextBox 2"/>
          <p:cNvSpPr txBox="1"/>
          <p:nvPr/>
        </p:nvSpPr>
        <p:spPr>
          <a:xfrm rot="16200000">
            <a:off x="2464548" y="3233639"/>
            <a:ext cx="360000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1800" dirty="0">
                <a:latin typeface="PT Sans" panose="020B0503020203020204" pitchFamily="34" charset="-52"/>
              </a:rPr>
              <a:t>ТЕКСТ + ИЗОБРАЖЕНИЕ СЛЕВА ВНИЗУ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4452813" y="1836838"/>
            <a:ext cx="3600000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ru-RU" sz="1800" dirty="0">
                <a:latin typeface="PT Sans" panose="020B0503020203020204" pitchFamily="34" charset="-52"/>
              </a:rPr>
              <a:t>ТЕКСТ + ИЗОБРАЖЕНИЕ СПРАВА ВВЕРХУ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12A5BA5-305C-41D0-B709-A42B77C4C9F8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9CA76E4-0B7D-4992-8AC8-74FEFBE579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193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1235374" y="1260000"/>
            <a:ext cx="1785808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4194471" y="1260000"/>
            <a:ext cx="1785808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>
            <a:off x="7153774" y="1260000"/>
            <a:ext cx="1785808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47292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ТРИ ИЗОБРАЖЕНИЯ С ПОДПИСЯМИ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3374" y="4248003"/>
            <a:ext cx="19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22574" y="4248003"/>
            <a:ext cx="19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1878" y="4248003"/>
            <a:ext cx="19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1920DE0-3088-46B6-9809-29B7C758AE0D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2B508C2A-09E7-4257-A348-54ED4953E3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85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10393" y="3600004"/>
            <a:ext cx="216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30393" y="3600004"/>
            <a:ext cx="216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50393" y="3600004"/>
            <a:ext cx="216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4370393" y="1620000"/>
            <a:ext cx="1080000" cy="1080000"/>
            <a:chOff x="2771997" y="1620000"/>
            <a:chExt cx="1080000" cy="1080000"/>
          </a:xfrm>
        </p:grpSpPr>
        <p:sp>
          <p:nvSpPr>
            <p:cNvPr id="14" name="Овал 13"/>
            <p:cNvSpPr/>
            <p:nvPr/>
          </p:nvSpPr>
          <p:spPr>
            <a:xfrm>
              <a:off x="2771997" y="1620000"/>
              <a:ext cx="1080000" cy="1080000"/>
            </a:xfrm>
            <a:prstGeom prst="ellipse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997" y="1990494"/>
              <a:ext cx="360000" cy="339013"/>
            </a:xfrm>
            <a:prstGeom prst="rect">
              <a:avLst/>
            </a:prstGeom>
          </p:spPr>
        </p:pic>
      </p:grpSp>
      <p:grpSp>
        <p:nvGrpSpPr>
          <p:cNvPr id="17" name="Группа 16"/>
          <p:cNvGrpSpPr/>
          <p:nvPr/>
        </p:nvGrpSpPr>
        <p:grpSpPr>
          <a:xfrm>
            <a:off x="1850393" y="1620000"/>
            <a:ext cx="1080000" cy="1080000"/>
            <a:chOff x="2771997" y="1620000"/>
            <a:chExt cx="1080000" cy="1080000"/>
          </a:xfrm>
        </p:grpSpPr>
        <p:sp>
          <p:nvSpPr>
            <p:cNvPr id="18" name="Овал 17"/>
            <p:cNvSpPr/>
            <p:nvPr/>
          </p:nvSpPr>
          <p:spPr>
            <a:xfrm>
              <a:off x="2771997" y="1620000"/>
              <a:ext cx="1080000" cy="1080000"/>
            </a:xfrm>
            <a:prstGeom prst="ellipse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997" y="1990494"/>
              <a:ext cx="360000" cy="339013"/>
            </a:xfrm>
            <a:prstGeom prst="rect">
              <a:avLst/>
            </a:prstGeom>
          </p:spPr>
        </p:pic>
      </p:grpSp>
      <p:grpSp>
        <p:nvGrpSpPr>
          <p:cNvPr id="20" name="Группа 19"/>
          <p:cNvGrpSpPr/>
          <p:nvPr/>
        </p:nvGrpSpPr>
        <p:grpSpPr>
          <a:xfrm>
            <a:off x="6890393" y="1620000"/>
            <a:ext cx="1080000" cy="1080000"/>
            <a:chOff x="2771997" y="1620000"/>
            <a:chExt cx="1080000" cy="1080000"/>
          </a:xfrm>
        </p:grpSpPr>
        <p:sp>
          <p:nvSpPr>
            <p:cNvPr id="21" name="Овал 20"/>
            <p:cNvSpPr/>
            <p:nvPr/>
          </p:nvSpPr>
          <p:spPr>
            <a:xfrm>
              <a:off x="2771997" y="1620000"/>
              <a:ext cx="1080000" cy="1080000"/>
            </a:xfrm>
            <a:prstGeom prst="ellipse">
              <a:avLst/>
            </a:prstGeom>
            <a:solidFill>
              <a:srgbClr val="002F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997" y="1990494"/>
              <a:ext cx="360000" cy="339013"/>
            </a:xfrm>
            <a:prstGeom prst="rect">
              <a:avLst/>
            </a:prstGeom>
          </p:spPr>
        </p:pic>
      </p:grpSp>
      <p:sp>
        <p:nvSpPr>
          <p:cNvPr id="28" name="Заголовок 1"/>
          <p:cNvSpPr txBox="1">
            <a:spLocks/>
          </p:cNvSpPr>
          <p:nvPr/>
        </p:nvSpPr>
        <p:spPr>
          <a:xfrm>
            <a:off x="1139915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ТРИ ПИКТОГРАММЫ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35BEC44-1265-4AEF-93A1-3BB433A923C7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670AF88-B19B-4A45-8A15-5951660058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251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028000" y="342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68000" y="342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88000" y="342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48000" y="34200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5" name="Овал 14"/>
          <p:cNvSpPr/>
          <p:nvPr/>
        </p:nvSpPr>
        <p:spPr>
          <a:xfrm>
            <a:off x="5637999" y="1620000"/>
            <a:ext cx="1080000" cy="1080000"/>
          </a:xfrm>
          <a:prstGeom prst="ellipse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Овал 1"/>
          <p:cNvSpPr/>
          <p:nvPr/>
        </p:nvSpPr>
        <p:spPr>
          <a:xfrm>
            <a:off x="1317999" y="1620000"/>
            <a:ext cx="1080000" cy="1080000"/>
          </a:xfrm>
          <a:prstGeom prst="ellipse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3477999" y="1620000"/>
            <a:ext cx="1080000" cy="1080000"/>
          </a:xfrm>
          <a:prstGeom prst="ellipse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7797999" y="1620000"/>
            <a:ext cx="1080000" cy="1080000"/>
          </a:xfrm>
          <a:prstGeom prst="ellipse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999" y="1990497"/>
            <a:ext cx="360000" cy="33901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99" y="1990497"/>
            <a:ext cx="360000" cy="339013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999" y="1990497"/>
            <a:ext cx="360000" cy="33901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999" y="1990496"/>
            <a:ext cx="360000" cy="339013"/>
          </a:xfrm>
          <a:prstGeom prst="rect">
            <a:avLst/>
          </a:prstGeom>
        </p:spPr>
      </p:pic>
      <p:sp>
        <p:nvSpPr>
          <p:cNvPr id="29" name="Заголовок 1"/>
          <p:cNvSpPr txBox="1">
            <a:spLocks/>
          </p:cNvSpPr>
          <p:nvPr/>
        </p:nvSpPr>
        <p:spPr>
          <a:xfrm>
            <a:off x="1132542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ЧЕТЫРЕ ПИКТОГРАММЫ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CC23985-C910-415B-A7CE-534C1113DF96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E2A08326-F02D-4988-816F-C343DDCA42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888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6600"/>
            <a:ext cx="10160000" cy="28584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68000" y="1770215"/>
            <a:ext cx="2574000" cy="9079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01.</a:t>
            </a:r>
          </a:p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93000" y="1770215"/>
            <a:ext cx="2574000" cy="9079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02.</a:t>
            </a:r>
          </a:p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18004" y="1770215"/>
            <a:ext cx="2574001" cy="9079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03.</a:t>
            </a:r>
          </a:p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93000" y="3038401"/>
            <a:ext cx="257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8000" y="3038401"/>
            <a:ext cx="257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18000" y="3038401"/>
            <a:ext cx="257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132542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ПРОЦЕСС В ТРИ ЭТАПА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B46A388-D4E9-4CAB-9DEB-02547C99F09E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A76D19E-24C9-4BEA-9D93-E42DC18797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896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6600"/>
            <a:ext cx="10160000" cy="28584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68000" y="1770215"/>
            <a:ext cx="1980000" cy="9079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01.</a:t>
            </a:r>
          </a:p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28000" y="1770215"/>
            <a:ext cx="1980000" cy="9079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02.</a:t>
            </a:r>
          </a:p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8000" y="1770215"/>
            <a:ext cx="1980000" cy="9079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03.</a:t>
            </a:r>
          </a:p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48000" y="1770215"/>
            <a:ext cx="1980000" cy="9079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04.</a:t>
            </a:r>
          </a:p>
          <a:p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28000" y="30384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8000" y="30384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8000" y="30384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48000" y="3038404"/>
            <a:ext cx="19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125170" y="540000"/>
            <a:ext cx="3137114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ПРОЦЕСС В ЧЕТЫРЕ ЭТАПА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9A8B575-CEC7-490C-8214-445F409B9136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E7935EA-D662-4524-9B81-785B219900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3600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1132543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ПРОЦЕСС ИЛИ ХРОНИКА В ТРИ ЭТАПА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08000" y="3183106"/>
            <a:ext cx="9144000" cy="7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8000" y="1358112"/>
            <a:ext cx="3852000" cy="152349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01.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44000" y="3421606"/>
            <a:ext cx="38520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02.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40000" y="1358112"/>
            <a:ext cx="3852000" cy="152349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03.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868000" y="1640422"/>
            <a:ext cx="180000" cy="1614684"/>
            <a:chOff x="234075" y="1278816"/>
            <a:chExt cx="180000" cy="161468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Овал 7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260000" y="1640422"/>
            <a:ext cx="180000" cy="1614684"/>
            <a:chOff x="234075" y="1278816"/>
            <a:chExt cx="180000" cy="161468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 flipV="1">
            <a:off x="3064000" y="3183107"/>
            <a:ext cx="180000" cy="1614684"/>
            <a:chOff x="234075" y="1278816"/>
            <a:chExt cx="180000" cy="161468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6DCE99CB-20BB-42DC-AFC9-9671DA42AF34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436EC47F-3B62-41A5-9FFB-A0BCDF33EA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4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 rot="16200000">
            <a:off x="6956413" y="-446901"/>
            <a:ext cx="1785808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 rot="16200000">
            <a:off x="6956413" y="3303501"/>
            <a:ext cx="1785808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 rot="16200000">
            <a:off x="6956413" y="1428300"/>
            <a:ext cx="1785808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68000" y="1440000"/>
            <a:ext cx="467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  <a:endParaRPr lang="ru-RU" sz="1400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460163EB-1930-4725-BC29-5D5BCD9FC31A}"/>
              </a:ext>
            </a:extLst>
          </p:cNvPr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ТЕКСТ + ТРИ ИЗОБРАЖЕНИЕ СПРАВА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BA10B14-CDE6-4BC5-92C3-6D37AFCE0B43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3C4B56B-6D2F-4EE0-A1FE-BC60B93359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001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1139918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ПРОЦЕСС ИЛИ ХРОНИКА В ЧЕТЫРЕ ЭТАПА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2000" y="1142112"/>
            <a:ext cx="3060000" cy="173893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02.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8000" y="3421049"/>
            <a:ext cx="306000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01.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000" y="3421049"/>
            <a:ext cx="324000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03.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32000" y="1142112"/>
            <a:ext cx="3060000" cy="173893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04.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Типичность — как ординарность, которая ни за что не хочет остаться тем, что она есть, и во что бы то ни стало хочет стать оригинальною и самостоятельною.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8000" y="3183106"/>
            <a:ext cx="9144000" cy="7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2452000" y="1640422"/>
            <a:ext cx="180000" cy="1614684"/>
            <a:chOff x="234075" y="1278816"/>
            <a:chExt cx="180000" cy="161468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52000" y="1640422"/>
            <a:ext cx="180000" cy="1614684"/>
            <a:chOff x="234075" y="1278816"/>
            <a:chExt cx="180000" cy="1614684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 flipV="1">
            <a:off x="868000" y="3183107"/>
            <a:ext cx="180000" cy="1614684"/>
            <a:chOff x="234075" y="1278816"/>
            <a:chExt cx="180000" cy="1614684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 flipV="1">
            <a:off x="4468000" y="3183107"/>
            <a:ext cx="180000" cy="1614684"/>
            <a:chOff x="234075" y="1278816"/>
            <a:chExt cx="180000" cy="1614684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CDFA7A90-0E4A-4DB5-B6AB-6215982962BC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808AB37F-DA28-4CA9-BE23-76389CFA49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166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1117793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ПРОЦЕСС ИЛИ ХРОНИКА В ПЯТЬ ЭТАПОВ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8000" y="1656000"/>
            <a:ext cx="2412000" cy="130805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01.</a:t>
            </a:r>
            <a:endParaRPr lang="ru-RU" sz="3200" dirty="0">
              <a:latin typeface="PT Sans" panose="020B0503020203020204" pitchFamily="34" charset="-52"/>
            </a:endParaRP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6000" y="3420000"/>
            <a:ext cx="24120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02.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22000" y="3420000"/>
            <a:ext cx="24120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04.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64000" y="1656000"/>
            <a:ext cx="2412000" cy="130805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03.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80000" y="1656000"/>
            <a:ext cx="2412000" cy="130805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05.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8000" y="3183106"/>
            <a:ext cx="9144000" cy="7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868000" y="1640422"/>
            <a:ext cx="180000" cy="1614684"/>
            <a:chOff x="234075" y="1278816"/>
            <a:chExt cx="180000" cy="1614684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784000" y="1640422"/>
            <a:ext cx="180000" cy="1614684"/>
            <a:chOff x="234075" y="1278816"/>
            <a:chExt cx="180000" cy="161468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 flipV="1">
            <a:off x="2326000" y="3183107"/>
            <a:ext cx="180000" cy="1614684"/>
            <a:chOff x="234075" y="1278816"/>
            <a:chExt cx="180000" cy="1614684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 flipV="1">
            <a:off x="5242000" y="3183107"/>
            <a:ext cx="180000" cy="1614684"/>
            <a:chOff x="234075" y="1278816"/>
            <a:chExt cx="180000" cy="1614684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6700000" y="1641600"/>
            <a:ext cx="180000" cy="1614684"/>
            <a:chOff x="234075" y="1278816"/>
            <a:chExt cx="180000" cy="1614684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7999AC56-E357-4B12-8EF1-FE4EC3646EA3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FABA67B8-FD1A-4EA1-9DB2-8DCE875CC9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798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4000" y="1440001"/>
            <a:ext cx="1980000" cy="152349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02.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125169" y="540000"/>
            <a:ext cx="77760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ПРОЦЕСС ИЛИ ХРОНИКА В ШЕСТЬ ЭТАПОВ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56000" y="1440001"/>
            <a:ext cx="1980000" cy="152349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04.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48000" y="1440001"/>
            <a:ext cx="1980000" cy="152349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06.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8000" y="3420001"/>
            <a:ext cx="19800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01.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40000" y="3420001"/>
            <a:ext cx="19800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03.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2000" y="3420001"/>
            <a:ext cx="19800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200" dirty="0">
                <a:solidFill>
                  <a:srgbClr val="002FA7"/>
                </a:solidFill>
                <a:latin typeface="PT Sans" panose="020B0503020203020204" pitchFamily="34" charset="-52"/>
              </a:rPr>
              <a:t>05.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 отвлечённой любви к человечеству любишь почти всегда лишь одного себя.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8000" y="3183106"/>
            <a:ext cx="9144000" cy="7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984000" y="1640422"/>
            <a:ext cx="180000" cy="1614684"/>
            <a:chOff x="234075" y="1278816"/>
            <a:chExt cx="180000" cy="1614684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576000" y="1640422"/>
            <a:ext cx="180000" cy="1614684"/>
            <a:chOff x="234075" y="1278816"/>
            <a:chExt cx="180000" cy="161468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 flipV="1">
            <a:off x="868000" y="3183107"/>
            <a:ext cx="180000" cy="1614684"/>
            <a:chOff x="234075" y="1278816"/>
            <a:chExt cx="180000" cy="1614684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 flipV="1">
            <a:off x="3460000" y="3183107"/>
            <a:ext cx="180000" cy="1614684"/>
            <a:chOff x="234075" y="1278816"/>
            <a:chExt cx="180000" cy="1614684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7168000" y="1641600"/>
            <a:ext cx="180000" cy="1614684"/>
            <a:chOff x="234075" y="1278816"/>
            <a:chExt cx="180000" cy="1614684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/>
        </p:nvGrpSpPr>
        <p:grpSpPr>
          <a:xfrm flipV="1">
            <a:off x="6052000" y="3183107"/>
            <a:ext cx="180000" cy="1614684"/>
            <a:chOff x="234075" y="1278816"/>
            <a:chExt cx="180000" cy="1614684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288150" y="1453500"/>
              <a:ext cx="72000" cy="1440000"/>
            </a:xfrm>
            <a:prstGeom prst="rect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34075" y="1278816"/>
              <a:ext cx="180000" cy="180000"/>
            </a:xfrm>
            <a:prstGeom prst="ellipse">
              <a:avLst/>
            </a:prstGeom>
            <a:solidFill>
              <a:srgbClr val="002FA7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C0361860-565F-4FBD-AD06-1A9EF9931F5F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E5313127-0684-4D44-A728-F872421827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7537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996" y="1955531"/>
            <a:ext cx="1440000" cy="144393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853501" y="5404052"/>
            <a:ext cx="64529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PT Sans" panose="020B0503020203020204" pitchFamily="34" charset="-52"/>
              </a:rPr>
              <a:t>+7 8162 62-72-44</a:t>
            </a:r>
            <a:r>
              <a:rPr lang="en-US" sz="1100" dirty="0">
                <a:solidFill>
                  <a:schemeClr val="bg1"/>
                </a:solidFill>
                <a:latin typeface="PT Sans" panose="020B0503020203020204" pitchFamily="34" charset="-52"/>
              </a:rPr>
              <a:t>               /               </a:t>
            </a:r>
            <a:r>
              <a:rPr lang="ru-RU" sz="1100" dirty="0">
                <a:solidFill>
                  <a:schemeClr val="bg1"/>
                </a:solidFill>
                <a:latin typeface="PT Sans" panose="020B0503020203020204" pitchFamily="34" charset="-52"/>
              </a:rPr>
              <a:t>novsu@novsu.ru</a:t>
            </a:r>
            <a:r>
              <a:rPr lang="en-US" sz="1100" dirty="0">
                <a:solidFill>
                  <a:schemeClr val="bg1"/>
                </a:solidFill>
                <a:latin typeface="PT Sans" panose="020B0503020203020204" pitchFamily="34" charset="-52"/>
              </a:rPr>
              <a:t>               /               www.novsu.ru</a:t>
            </a:r>
          </a:p>
        </p:txBody>
      </p:sp>
    </p:spTree>
    <p:extLst>
      <p:ext uri="{BB962C8B-B14F-4D97-AF65-F5344CB8AC3E}">
        <p14:creationId xmlns:p14="http://schemas.microsoft.com/office/powerpoint/2010/main" val="321226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 rot="16200000">
            <a:off x="1212787" y="3034800"/>
            <a:ext cx="1785807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 rot="16200000">
            <a:off x="7164843" y="3034800"/>
            <a:ext cx="1785807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d2zpj1lpe57sje.cloudfront.net/goodmoods-v2.com/admin/wp-content/uploads/2018/07/25230653/5965e9db957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6" t="4099" r="14522" b="940"/>
          <a:stretch/>
        </p:blipFill>
        <p:spPr bwMode="auto">
          <a:xfrm rot="16200000">
            <a:off x="4188267" y="3034800"/>
            <a:ext cx="1785808" cy="28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68000" y="1440003"/>
            <a:ext cx="7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DD95B2D1-28EB-4EDF-9197-D030C4DA5B60}"/>
              </a:ext>
            </a:extLst>
          </p:cNvPr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ТЕКСТ + ТРИ ИЗОБРАЖЕНИЯ ВНИЗУ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89C5A17-E5A8-4BB6-8961-663C3840C3C0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6587E87B-F0DA-4C9A-A6ED-7458F0B94F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6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35200" y="540001"/>
            <a:ext cx="5356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16000" y="540000"/>
            <a:ext cx="2059200" cy="864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ТЕКСТ + ИЗОБРАЖЕНИЕ ВНИЗУ</a:t>
            </a:r>
          </a:p>
        </p:txBody>
      </p:sp>
      <p:pic>
        <p:nvPicPr>
          <p:cNvPr id="8" name="Picture 2" descr="https://69.media.tumblr.com/03546ca5e681c7807f7132efb27b74b0/tumblr_o6ct96HN1o1qirr5yo2_128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13" b="17783"/>
          <a:stretch/>
        </p:blipFill>
        <p:spPr bwMode="auto">
          <a:xfrm>
            <a:off x="508000" y="2856756"/>
            <a:ext cx="9144000" cy="285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5E1BE70-7E81-402B-91E5-AE13BDFFD535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738D1DD-318B-4A2B-985E-0FF8363402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441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69.media.tumblr.com/03546ca5e681c7807f7132efb27b74b0/tumblr_o6ct96HN1o1qirr5yo2_128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13" b="17783"/>
          <a:stretch/>
        </p:blipFill>
        <p:spPr bwMode="auto">
          <a:xfrm>
            <a:off x="508000" y="0"/>
            <a:ext cx="9144000" cy="285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35200" y="3398401"/>
            <a:ext cx="5356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тома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8000" y="3398400"/>
            <a:ext cx="2707200" cy="864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ТЕКСТ + ИЗОБРАЖЕНИЕ ВВЕРХУ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24B8A3E-29E1-41A0-8B36-DAA41B3C4253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81383F3-BCF1-48CF-BD87-FF9E080441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58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228000" y="1620001"/>
            <a:ext cx="3672000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  <a:endParaRPr lang="ru-RU" sz="1400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003" y="1728000"/>
            <a:ext cx="125719" cy="108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440000" y="1620001"/>
            <a:ext cx="3672000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  <a:endParaRPr lang="ru-RU" sz="1400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5EC3E71D-D5B5-4B0F-B545-293222AA9336}"/>
              </a:ext>
            </a:extLst>
          </p:cNvPr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ДВЕ КОЛОНКИ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5FD0122-FF20-4C6D-9688-25FD5F4665C6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1BEA9FC-01BA-4D1C-AB4D-08883842ED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908000"/>
            <a:ext cx="125719" cy="108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228000" y="1800004"/>
            <a:ext cx="2304000" cy="231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003" y="1908000"/>
            <a:ext cx="125719" cy="1080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108000" y="1800004"/>
            <a:ext cx="2304000" cy="231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88000" y="1800004"/>
            <a:ext cx="2304000" cy="231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Всякая почти действительность, хотя и имеет непреложные законы свои, но почти всегда невероятна и неправдоподобна. И чем даже </a:t>
            </a:r>
            <a:r>
              <a:rPr lang="ru-RU" sz="1400" dirty="0" err="1">
                <a:latin typeface="PT Sans" panose="020B0503020203020204" pitchFamily="34" charset="-52"/>
              </a:rPr>
              <a:t>действительнее</a:t>
            </a:r>
            <a:r>
              <a:rPr lang="ru-RU" sz="1400" dirty="0">
                <a:latin typeface="PT Sans" panose="020B0503020203020204" pitchFamily="34" charset="-52"/>
              </a:rPr>
              <a:t>, тем иногда и неправдоподобнее.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003" y="1908000"/>
            <a:ext cx="125719" cy="108000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581DC41-05E3-472F-A283-A0FB5046B80A}"/>
              </a:ext>
            </a:extLst>
          </p:cNvPr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5E06C539-B86D-4361-B201-5541EF7A4E44}"/>
              </a:ext>
            </a:extLst>
          </p:cNvPr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ТРИ КОЛОНКИ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7F10E60-2752-4379-9DCD-54EA085B6300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59407E5-93B9-4871-BF01-78A06A8762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053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1728000"/>
            <a:ext cx="125719" cy="10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03" y="3528000"/>
            <a:ext cx="125719" cy="10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28000" y="1620001"/>
            <a:ext cx="7524000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  <a:endParaRPr lang="ru-RU" sz="1400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28000" y="3420001"/>
            <a:ext cx="7524000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1600" dirty="0">
                <a:latin typeface="PT Sans" panose="020B0503020203020204" pitchFamily="34" charset="-52"/>
              </a:rPr>
              <a:t>Подзаголовок</a:t>
            </a:r>
          </a:p>
          <a:p>
            <a:r>
              <a:rPr lang="ru-RU" sz="1400" dirty="0">
                <a:latin typeface="PT Sans" panose="020B0503020203020204" pitchFamily="34" charset="-52"/>
              </a:rPr>
              <a:t>Во всякой гениальной или новой человеческой мысли, или просто даже во всякой серьезной человеческой мысли, зарождающейся в чьей-нибудь голове, всегда остается нечто такое, чего никак нельзя передать другим людям, хотя бы вы исписали целые </a:t>
            </a:r>
            <a:r>
              <a:rPr lang="ru-RU" sz="1400" dirty="0" err="1">
                <a:latin typeface="PT Sans" panose="020B0503020203020204" pitchFamily="34" charset="-52"/>
              </a:rPr>
              <a:t>томы</a:t>
            </a:r>
            <a:r>
              <a:rPr lang="ru-RU" sz="1400" dirty="0">
                <a:latin typeface="PT Sans" panose="020B0503020203020204" pitchFamily="34" charset="-52"/>
              </a:rPr>
              <a:t> и растолковывали вашу мысль тридцать пять лет; всегда останется нечто, что ни за что не захочет выйти из-под вашего черепа и останется при вас навеки.</a:t>
            </a:r>
            <a:endParaRPr lang="ru-RU" sz="1400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CD3F0F8-2A7F-41A6-9DA4-8E6B79E3D923}"/>
              </a:ext>
            </a:extLst>
          </p:cNvPr>
          <p:cNvSpPr/>
          <p:nvPr/>
        </p:nvSpPr>
        <p:spPr>
          <a:xfrm>
            <a:off x="0" y="5355000"/>
            <a:ext cx="10160000" cy="360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AB26F691-F405-46A5-A45F-EE6B5DBF6112}"/>
              </a:ext>
            </a:extLst>
          </p:cNvPr>
          <p:cNvSpPr txBox="1">
            <a:spLocks/>
          </p:cNvSpPr>
          <p:nvPr/>
        </p:nvSpPr>
        <p:spPr>
          <a:xfrm>
            <a:off x="1110421" y="540000"/>
            <a:ext cx="4024800" cy="64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PT Sans" panose="020B0503020203020204" pitchFamily="34" charset="-52"/>
              </a:rPr>
              <a:t>ДВА БЛОКА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19DC9238-EF31-4285-99CD-269F4E9904A1}"/>
              </a:ext>
            </a:extLst>
          </p:cNvPr>
          <p:cNvSpPr/>
          <p:nvPr/>
        </p:nvSpPr>
        <p:spPr>
          <a:xfrm>
            <a:off x="462421" y="0"/>
            <a:ext cx="432000" cy="792000"/>
          </a:xfrm>
          <a:prstGeom prst="rect">
            <a:avLst/>
          </a:prstGeom>
          <a:solidFill>
            <a:srgbClr val="002F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4BAFC497-99C3-4E25-9A59-F6BFA1ED2D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25" y="457200"/>
            <a:ext cx="26760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67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2805</TotalTime>
  <Words>2674</Words>
  <Application>Microsoft Office PowerPoint</Application>
  <PresentationFormat>Произвольный</PresentationFormat>
  <Paragraphs>208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PT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Nurguyana</dc:creator>
  <cp:lastModifiedBy>Александр Черепица</cp:lastModifiedBy>
  <cp:revision>220</cp:revision>
  <dcterms:created xsi:type="dcterms:W3CDTF">2018-11-30T11:29:18Z</dcterms:created>
  <dcterms:modified xsi:type="dcterms:W3CDTF">2023-09-28T14:14:48Z</dcterms:modified>
</cp:coreProperties>
</file>